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presProps" Target="presProps.xml" /><Relationship Id="rId3" Type="http://schemas.openxmlformats.org/officeDocument/2006/relationships/slide" Target="slides/slide2.xml" /><Relationship Id="rId21" Type="http://schemas.openxmlformats.org/officeDocument/2006/relationships/tableStyles" Target="tableStyle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10" Type="http://schemas.openxmlformats.org/officeDocument/2006/relationships/slide" Target="slides/slide9.xml" /><Relationship Id="rId19" Type="http://schemas.openxmlformats.org/officeDocument/2006/relationships/viewProps" Target="view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7/22/2022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7/22/2022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7/22/2022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7/22/2022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7/22/2022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7/22/2022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7/22/2022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7/22/2022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7/22/2022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7/22/2022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7/22/2022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7/22/2022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4C0FD-9EE3-1E4B-BADA-54491C6180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2225" y="1622643"/>
            <a:ext cx="8991600" cy="1765625"/>
          </a:xfrm>
        </p:spPr>
        <p:txBody>
          <a:bodyPr>
            <a:normAutofit/>
          </a:bodyPr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Restoration and the Eighteenth Century1660-1800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88E90F-52CD-264A-93D7-D4E12D25BD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/>
              <a:t>MA 1 SEM Paper 1</a:t>
            </a:r>
          </a:p>
          <a:p>
            <a:r>
              <a:rPr lang="en-GB"/>
              <a:t>Govt College Paonta Sahib Distt Sirmour HP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6990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02795A-BD21-6D40-BDDC-45404878A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75B8F6-A48B-7F45-9AF3-804E91BAE0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Restoration and the Eighteenth Century1660-1800The Augustan Age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Neoclassical Period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Age of Reason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Age of Enlightenment</a:t>
            </a:r>
          </a:p>
          <a:p>
            <a:br>
              <a:rPr lang="en-GB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7304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E5C621-C284-6748-BFD9-A69328520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40D1C0-B9EC-584A-BE95-E3044EABD4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 the Shadow of ElizabethAfter James I, his weak son Charles I came to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throne, but the Puritans and their parliamentary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party had gained power.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By 1642 England was embroiled in civil war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between the parliamentary party and the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Royalists.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Charles I was Beheaded by Parliament as they took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over England under the rule of Oliver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Cromwellnot royalty but a military and political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strategist who eventually tore up the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constitution and became a dictator.</a:t>
            </a:r>
          </a:p>
          <a:p>
            <a:br>
              <a:rPr lang="en-GB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3072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B1ED02-2843-8043-97F4-2449B0ABC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13D1B7-EB43-0A44-8CEF-C41623818C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What is meant by Restoration?In 1660 the Anglican Church was restored as the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official Church of England and King Charles II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was restored to power (after having been exiled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to France, restoring the monarchy.)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They dug up Cromwell, beheaded him, then reburied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him.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monarchy was restored without shedding a drop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of blood.</a:t>
            </a:r>
          </a:p>
        </p:txBody>
      </p:sp>
    </p:spTree>
    <p:extLst>
      <p:ext uri="{BB962C8B-B14F-4D97-AF65-F5344CB8AC3E}">
        <p14:creationId xmlns:p14="http://schemas.microsoft.com/office/powerpoint/2010/main" val="35831934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DF25E-684E-F44D-ABF7-475E089CC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52BE75-8E43-4D4B-A905-3F09BD8894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Age of Reason and EnlightenmentAsking the How? People were changing their ways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of viewing themselves and the world.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Natural phenomena were increasingly explained by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scientific observation as people began to ask how </a:t>
            </a:r>
          </a:p>
        </p:txBody>
      </p:sp>
    </p:spTree>
    <p:extLst>
      <p:ext uri="{BB962C8B-B14F-4D97-AF65-F5344CB8AC3E}">
        <p14:creationId xmlns:p14="http://schemas.microsoft.com/office/powerpoint/2010/main" val="33858179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F6700F-FEEA-AC44-94C5-3A626D1E8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571676-B977-0B46-84AA-E868A6558E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Changes in ReligionThe new science influenced religion A movement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called Deism viewed the universe as a perfect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mechanism, which God had build and left to run on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its own.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Popes Essay on Man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Sir Issac Newton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John Locke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Christianity but asking more and more scientific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4401472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DC939-6C69-B84F-BD7A-DF8A959CD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20A9FD-C91F-EE47-8E3F-43F5D37671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Religion and PoliticsReligion determined peoples politics.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King Charles II outlawed and persecuted all the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various Puritan and Independent sectsdozens of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them who all disagreed among themselves.</a:t>
            </a:r>
          </a:p>
        </p:txBody>
      </p:sp>
    </p:spTree>
    <p:extLst>
      <p:ext uri="{BB962C8B-B14F-4D97-AF65-F5344CB8AC3E}">
        <p14:creationId xmlns:p14="http://schemas.microsoft.com/office/powerpoint/2010/main" val="29396111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3EF5C-0764-3B48-A8CE-FE72DE532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0A9100-E9F0-CA4B-902F-DCF8D9A750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Bloodless RevolutionCharles II had no legal heir.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When he died in 1685 he was succeeded by his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brother James II, a practicing Roman Catholic.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Pressure was so great that he fled to France with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his family in 1688.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James II was succeeded by his Protestant daughter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Mary and her Dutch husband William of Orange.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Ever since, the rulers of England have been, at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least in name, Anglicans.</a:t>
            </a:r>
          </a:p>
        </p:txBody>
      </p:sp>
    </p:spTree>
    <p:extLst>
      <p:ext uri="{BB962C8B-B14F-4D97-AF65-F5344CB8AC3E}">
        <p14:creationId xmlns:p14="http://schemas.microsoft.com/office/powerpoint/2010/main" val="32280420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8568C-24DB-574A-8B06-EA5830632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FC13D1-CB21-E04F-BAD9-6FC9AD7221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Age of EnlightenmentOrigins in the scientific and intellectual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revolutions of the seventeenth century.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Change and reason were both possible and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desirable for the sake of human liberty.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Provided a major source of ideas that could be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used to undermine existing political and social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patterns.</a:t>
            </a:r>
          </a:p>
        </p:txBody>
      </p:sp>
    </p:spTree>
    <p:extLst>
      <p:ext uri="{BB962C8B-B14F-4D97-AF65-F5344CB8AC3E}">
        <p14:creationId xmlns:p14="http://schemas.microsoft.com/office/powerpoint/2010/main" val="7753127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87F26-8AE8-C341-A639-A7713BAE6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146610-5E8F-5F45-880B-5C35265B4A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b="1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23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Age of SatireAlexander Pope and Jonathon Swift (of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aristocratic values) both used satire to expose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moral corruption and crass commercialism of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eighteenth-century England.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Artist William Hogarth shared many of their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attitudes and ideas and expressed his satire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through art.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Daniel Defoe stood for values that we think of as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middle classno interest in polished manners and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social poise.</a:t>
            </a:r>
          </a:p>
        </p:txBody>
      </p:sp>
    </p:spTree>
    <p:extLst>
      <p:ext uri="{BB962C8B-B14F-4D97-AF65-F5344CB8AC3E}">
        <p14:creationId xmlns:p14="http://schemas.microsoft.com/office/powerpoint/2010/main" val="3003201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71482B-9C16-FD40-B697-AA8C8B84B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653913-2E25-CD4D-952F-51913B0FBF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Age of JournalismAs the middle class grew, journalists such as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Defoe, Joseph Addison, and Richard Steele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followed this new profession.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Saw themselves as reformers of public manners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and morals.</a:t>
            </a:r>
          </a:p>
        </p:txBody>
      </p:sp>
    </p:spTree>
    <p:extLst>
      <p:ext uri="{BB962C8B-B14F-4D97-AF65-F5344CB8AC3E}">
        <p14:creationId xmlns:p14="http://schemas.microsoft.com/office/powerpoint/2010/main" val="5898285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2AF140-B987-C047-9BC2-679BBACAC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2C9EB5-6799-F944-8A92-2D292F323D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br>
              <a:rPr lang="en-GB"/>
            </a:br>
            <a:br>
              <a:rPr lang="en-GB"/>
            </a:br>
            <a:r>
              <a:rPr lang="en-GB" b="1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27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Popular TasteLike journalists of the day, writers like Pope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and Swift aimed at reforming and educating their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readers.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Pope in particular, however, was much too formal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and classical in his style to draw a wide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readership. These readers instead flocked to the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novel.</a:t>
            </a:r>
          </a:p>
        </p:txBody>
      </p:sp>
    </p:spTree>
    <p:extLst>
      <p:ext uri="{BB962C8B-B14F-4D97-AF65-F5344CB8AC3E}">
        <p14:creationId xmlns:p14="http://schemas.microsoft.com/office/powerpoint/2010/main" val="42634146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D54B5-21E9-4C4B-8376-33CA4AC59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76B084-C69A-814A-B4B4-B63D2B8744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First English NovelsSomething new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Development of the middle class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Often broad and comical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Robinson Crusoe, by Defoe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Women were among the eager readers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Tom Jones, Henry Fielding</a:t>
            </a:r>
          </a:p>
          <a:p>
            <a:br>
              <a:rPr lang="en-GB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9776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C6C-890D-5F4B-B30A-CC17E4928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E31E2C-5655-A14C-B56C-9797263E07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br>
              <a:rPr lang="en-GB"/>
            </a:br>
            <a:r>
              <a:rPr lang="en-GB" b="1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30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Age of JohnsonSamuel Johnson a commanding figure at the end of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18th century, a man of conservative and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traditional beliefs. He questioned optimistic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assumption that the future would be better than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past and that people will automatically do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what is right.</a:t>
            </a:r>
          </a:p>
        </p:txBody>
      </p:sp>
    </p:spTree>
    <p:extLst>
      <p:ext uri="{BB962C8B-B14F-4D97-AF65-F5344CB8AC3E}">
        <p14:creationId xmlns:p14="http://schemas.microsoft.com/office/powerpoint/2010/main" val="4262223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D28B1-1B2E-234A-8524-17F613E3A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86DF3A-1C64-5A4E-A533-738B0A9D5E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br>
              <a:rPr lang="en-GB"/>
            </a:br>
            <a:r>
              <a:rPr lang="en-GB" b="1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31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End of the AgeAt the end of the century, as industrialization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mushroomed, writers returned to nature and folk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themes for inspiration.</a:t>
            </a:r>
          </a:p>
          <a:p>
            <a:br>
              <a:rPr lang="en-GB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3994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336B5-CF9A-B64F-909C-0E914F53C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43E767-DDB1-1341-8AF0-914067A57C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800"/>
              <a:t>      </a:t>
            </a:r>
          </a:p>
          <a:p>
            <a:r>
              <a:rPr lang="en-GB" sz="4800"/>
              <a:t>          Thank you</a:t>
            </a:r>
            <a:endParaRPr lang="en-US" sz="4800"/>
          </a:p>
        </p:txBody>
      </p:sp>
    </p:spTree>
    <p:extLst>
      <p:ext uri="{BB962C8B-B14F-4D97-AF65-F5344CB8AC3E}">
        <p14:creationId xmlns:p14="http://schemas.microsoft.com/office/powerpoint/2010/main" val="4033259129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16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Parcel</vt:lpstr>
      <vt:lpstr>Restoration and the Eighteenth Century1660-1800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Restoration and the Eighteenth Century1660-1800</dc:title>
  <dc:creator>Unknown User</dc:creator>
  <cp:lastModifiedBy>Unknown User</cp:lastModifiedBy>
  <cp:revision>1</cp:revision>
  <dcterms:created xsi:type="dcterms:W3CDTF">2022-07-22T15:55:28Z</dcterms:created>
  <dcterms:modified xsi:type="dcterms:W3CDTF">2022-07-22T16:08:12Z</dcterms:modified>
</cp:coreProperties>
</file>